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61" r:id="rId4"/>
    <p:sldId id="257" r:id="rId5"/>
    <p:sldId id="258" r:id="rId6"/>
    <p:sldId id="259" r:id="rId7"/>
    <p:sldId id="256" r:id="rId8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700" autoAdjust="0"/>
  </p:normalViewPr>
  <p:slideViewPr>
    <p:cSldViewPr>
      <p:cViewPr>
        <p:scale>
          <a:sx n="90" d="100"/>
          <a:sy n="90" d="100"/>
        </p:scale>
        <p:origin x="-3114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8764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205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02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215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9641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8921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561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527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32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4617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1926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54923-2A55-4FE7-B044-E74968C21FF8}" type="datetimeFigureOut">
              <a:rPr kumimoji="1" lang="ja-JP" altLang="en-US" smtClean="0"/>
              <a:t>2017/9/12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FD369-F922-409D-A5F0-A0083CA11F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364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908720"/>
            <a:ext cx="2520280" cy="558558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ja-JP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2017</a:t>
            </a:r>
            <a:r>
              <a:rPr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年秋の新商品発表会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5" y="3284984"/>
            <a:ext cx="2364163" cy="171827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8"/>
            <a:ext cx="1080120" cy="147289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7488324" y="6505599"/>
            <a:ext cx="1260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400" dirty="0" smtClean="0"/>
              <a:t>2017.9.13</a:t>
            </a:r>
            <a:endParaRPr kumimoji="1" lang="ja-JP" altLang="en-US" sz="1400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588" y="2299158"/>
            <a:ext cx="3949920" cy="343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60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8"/>
            <a:ext cx="1080120" cy="14728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8229"/>
            <a:ext cx="9144000" cy="579514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307598" y="548680"/>
            <a:ext cx="4528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RgKナウ-GE" panose="020B0800000000000000" pitchFamily="50" charset="-128"/>
                <a:ea typeface="RgKナウ-GE" panose="020B0800000000000000" pitchFamily="50" charset="-128"/>
              </a:rPr>
              <a:t>密閉型スピーカーシステム　発売推移</a:t>
            </a:r>
            <a:endParaRPr kumimoji="1" lang="ja-JP" altLang="en-US" sz="2000" dirty="0">
              <a:latin typeface="RgKナウ-GE" panose="020B0800000000000000" pitchFamily="50" charset="-128"/>
              <a:ea typeface="RgKナウ-GE" panose="020B08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69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8"/>
            <a:ext cx="1080120" cy="14728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8229"/>
            <a:ext cx="9144000" cy="579514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411760" y="548680"/>
            <a:ext cx="4272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RgKナウ-GE" panose="020B0800000000000000" pitchFamily="50" charset="-128"/>
                <a:ea typeface="RgKナウ-GE" panose="020B0800000000000000" pitchFamily="50" charset="-128"/>
              </a:rPr>
              <a:t>密閉型スピーカーシステム縦横戦略</a:t>
            </a:r>
            <a:endParaRPr kumimoji="1" lang="ja-JP" altLang="en-US" sz="2000" dirty="0">
              <a:latin typeface="RgKナウ-GE" panose="020B0800000000000000" pitchFamily="50" charset="-128"/>
              <a:ea typeface="RgKナウ-GE" panose="020B08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970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8"/>
            <a:ext cx="1080120" cy="14728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8229"/>
            <a:ext cx="9144000" cy="579514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73149" y="548680"/>
            <a:ext cx="7997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RgKナウ-GE" panose="020B0800000000000000" pitchFamily="50" charset="-128"/>
                <a:ea typeface="RgKナウ-GE" panose="020B0800000000000000" pitchFamily="50" charset="-128"/>
              </a:rPr>
              <a:t>吸音・反射両面型アコースティック・チューニング・パネル　発売推移</a:t>
            </a:r>
            <a:endParaRPr kumimoji="1" lang="ja-JP" altLang="en-US" sz="2000" dirty="0">
              <a:latin typeface="RgKナウ-GE" panose="020B0800000000000000" pitchFamily="50" charset="-128"/>
              <a:ea typeface="RgKナウ-GE" panose="020B08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438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8"/>
            <a:ext cx="1080120" cy="147289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15699" y="601109"/>
            <a:ext cx="8141718" cy="24813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noAutofit/>
          </a:bodyPr>
          <a:lstStyle/>
          <a:p>
            <a:r>
              <a:rPr kumimoji="1" lang="ja-JP" altLang="en-US" sz="2000" dirty="0" smtClean="0">
                <a:latin typeface="RgKナウ-GE" panose="020B0800000000000000" pitchFamily="50" charset="-128"/>
                <a:ea typeface="RgKナウ-GE" panose="020B0800000000000000" pitchFamily="50" charset="-128"/>
              </a:rPr>
              <a:t>吸音・反射両面型アコースティック・チューニング・パネル（ＡＰ－Ｒ１０００）仕様</a:t>
            </a:r>
            <a:endParaRPr kumimoji="1" lang="ja-JP" altLang="en-US" sz="2000" dirty="0">
              <a:latin typeface="RgKナウ-GE" panose="020B0800000000000000" pitchFamily="50" charset="-128"/>
              <a:ea typeface="RgKナウ-GE" panose="020B0800000000000000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705"/>
            <a:ext cx="9144000" cy="579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8"/>
            <a:ext cx="1080120" cy="147289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01141" y="601109"/>
            <a:ext cx="8141718" cy="24813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noAutofit/>
          </a:bodyPr>
          <a:lstStyle/>
          <a:p>
            <a:r>
              <a:rPr kumimoji="1" lang="ja-JP" altLang="en-US" sz="2000" dirty="0" smtClean="0">
                <a:latin typeface="RgKナウ-GE" panose="020B0800000000000000" pitchFamily="50" charset="-128"/>
                <a:ea typeface="RgKナウ-GE" panose="020B0800000000000000" pitchFamily="50" charset="-128"/>
              </a:rPr>
              <a:t>吸音・反射両面型アコースティック・チューニング・パネル（ＡＰ－Ｒ１０００）設置例</a:t>
            </a:r>
            <a:endParaRPr kumimoji="1" lang="ja-JP" altLang="en-US" sz="2000" dirty="0">
              <a:latin typeface="RgKナウ-GE" panose="020B0800000000000000" pitchFamily="50" charset="-128"/>
              <a:ea typeface="RgKナウ-GE" panose="020B0800000000000000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2365"/>
            <a:ext cx="9144000" cy="581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2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38"/>
            <a:ext cx="1080120" cy="14728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8229"/>
            <a:ext cx="9144000" cy="579514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451594" y="548680"/>
            <a:ext cx="6240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RgKナウ-GE" panose="020B0800000000000000" pitchFamily="50" charset="-128"/>
                <a:ea typeface="RgKナウ-GE" panose="020B0800000000000000" pitchFamily="50" charset="-128"/>
              </a:rPr>
              <a:t>＜ネオフェード＞カーボンマトリックス３層材シリーズ</a:t>
            </a:r>
            <a:endParaRPr kumimoji="1" lang="ja-JP" altLang="en-US" sz="2000" dirty="0">
              <a:latin typeface="RgKナウ-GE" panose="020B0800000000000000" pitchFamily="50" charset="-128"/>
              <a:ea typeface="RgKナウ-GE" panose="020B08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166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58</Words>
  <Application>Microsoft Office PowerPoint</Application>
  <PresentationFormat>画面に合わせる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​​テーマ</vt:lpstr>
      <vt:lpstr>2017年秋の新商品発表会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mayuyama</dc:creator>
  <cp:lastModifiedBy>mayuyama</cp:lastModifiedBy>
  <cp:revision>17</cp:revision>
  <cp:lastPrinted>2017-09-12T00:10:17Z</cp:lastPrinted>
  <dcterms:created xsi:type="dcterms:W3CDTF">2017-09-01T01:29:55Z</dcterms:created>
  <dcterms:modified xsi:type="dcterms:W3CDTF">2017-09-12T08:23:32Z</dcterms:modified>
</cp:coreProperties>
</file>